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682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347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9386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26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2344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656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10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82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736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09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5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20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9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16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52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71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350D4-ADBB-47E3-A915-85CD2D479924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0F35694-3DEF-4BC1-8D67-A668C0E28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95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  <p:sldLayoutId id="2147483984" r:id="rId14"/>
    <p:sldLayoutId id="2147483985" r:id="rId15"/>
    <p:sldLayoutId id="214748398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504" y="23038"/>
            <a:ext cx="831273" cy="6858000"/>
          </a:xfrm>
        </p:spPr>
        <p:txBody>
          <a:bodyPr vert="wordArtVert">
            <a:normAutofit/>
          </a:bodyPr>
          <a:lstStyle/>
          <a:p>
            <a:r>
              <a:rPr lang="en-GB" sz="3600" b="1" dirty="0" smtClean="0">
                <a:solidFill>
                  <a:schemeClr val="bg2">
                    <a:lumMod val="10000"/>
                  </a:schemeClr>
                </a:solidFill>
                <a:latin typeface="Arial Rounded MT Bold" panose="020F0704030504030204" pitchFamily="34" charset="0"/>
              </a:rPr>
              <a:t>FOOD PANTRY</a:t>
            </a:r>
            <a:endParaRPr lang="en-GB" sz="3600" b="1" dirty="0">
              <a:solidFill>
                <a:schemeClr val="bg2">
                  <a:lumMod val="1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35531" y="5753882"/>
            <a:ext cx="6096000" cy="13084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kern="1400" dirty="0">
                <a:solidFill>
                  <a:srgbClr val="000000"/>
                </a:solidFill>
                <a:effectLst>
                  <a:outerShdw blurRad="38100" dist="19050" dir="2700000" algn="tl">
                    <a:srgbClr val="000000">
                      <a:alpha val="39000"/>
                    </a:srgbClr>
                  </a:outerShdw>
                </a:effectLst>
                <a:latin typeface="Arial Black" panose="020B0A04020102020204" pitchFamily="34" charset="0"/>
              </a:rPr>
              <a:t> </a:t>
            </a:r>
            <a:endParaRPr lang="en-GB" sz="800" kern="140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1600" kern="1400" dirty="0">
                <a:solidFill>
                  <a:srgbClr val="000000"/>
                </a:solidFill>
                <a:effectLst>
                  <a:outerShdw blurRad="38100" dist="19050" dir="2700000" algn="tl">
                    <a:srgbClr val="000000">
                      <a:alpha val="39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KYP, Unique Enterprise Centre, Belfield Road,             ROCHDALE OL16 2UP</a:t>
            </a:r>
            <a:endParaRPr lang="en-GB" sz="1600" kern="140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GB" sz="800" kern="14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 sz="8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12893" y="5376836"/>
            <a:ext cx="7668214" cy="85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75F6D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For further information, please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 contact 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01706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630140 or email reception@kyp.org.uk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693560" y="926409"/>
            <a:ext cx="4426624" cy="2068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75F6D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200" dirty="0" smtClean="0">
                <a:solidFill>
                  <a:srgbClr val="000000"/>
                </a:solidFill>
                <a:latin typeface="Arial Rounded MT Bold" panose="020F0704030504030204" pitchFamily="34" charset="0"/>
              </a:rPr>
              <a:t>Every Wednesday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200" dirty="0" smtClean="0">
                <a:solidFill>
                  <a:srgbClr val="000000"/>
                </a:solidFill>
                <a:latin typeface="Arial Rounded MT Bold" panose="020F0704030504030204" pitchFamily="34" charset="0"/>
              </a:rPr>
              <a:t>9.30am-1.30pm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3200" dirty="0" smtClean="0">
              <a:solidFill>
                <a:srgbClr val="000000"/>
              </a:solidFill>
              <a:latin typeface="Arial Rounded MT Bold" panose="020F070403050403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200" dirty="0" smtClean="0">
                <a:solidFill>
                  <a:srgbClr val="000000"/>
                </a:solidFill>
                <a:latin typeface="Arial Rounded MT Bold" panose="020F0704030504030204" pitchFamily="34" charset="0"/>
              </a:rPr>
              <a:t>Do your Weekly Shop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200" dirty="0" smtClean="0">
                <a:solidFill>
                  <a:srgbClr val="000000"/>
                </a:solidFill>
                <a:latin typeface="Arial Rounded MT Bold" panose="020F0704030504030204" pitchFamily="34" charset="0"/>
              </a:rPr>
              <a:t>10 items for £</a:t>
            </a:r>
            <a:r>
              <a:rPr lang="en-US" altLang="en-US" sz="3200" dirty="0" smtClean="0">
                <a:solidFill>
                  <a:srgbClr val="000000"/>
                </a:solidFill>
                <a:latin typeface="Arial Rounded MT Bold" panose="020F0704030504030204" pitchFamily="34" charset="0"/>
              </a:rPr>
              <a:t>3</a:t>
            </a:r>
            <a:endParaRPr lang="en-US" altLang="en-US" sz="3200" dirty="0" smtClean="0">
              <a:solidFill>
                <a:srgbClr val="000000"/>
              </a:solidFill>
              <a:latin typeface="Arial Rounded MT Bold" panose="020F070403050403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b="1" dirty="0" smtClean="0"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A range 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Halal &amp; Vegetarian food available.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800" dirty="0"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600" dirty="0"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0" t="7543" r="14218" b="14343"/>
          <a:stretch/>
        </p:blipFill>
        <p:spPr>
          <a:xfrm>
            <a:off x="2335600" y="0"/>
            <a:ext cx="5357960" cy="51513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92" y="110837"/>
            <a:ext cx="1939636" cy="65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37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B230B49814C34C807AFD414B1EC5F7" ma:contentTypeVersion="12" ma:contentTypeDescription="Create a new document." ma:contentTypeScope="" ma:versionID="0b8171c87f84e5d047be6c57fb3c52d2">
  <xsd:schema xmlns:xsd="http://www.w3.org/2001/XMLSchema" xmlns:xs="http://www.w3.org/2001/XMLSchema" xmlns:p="http://schemas.microsoft.com/office/2006/metadata/properties" xmlns:ns2="14358de8-0e66-42a9-921e-69c839fca26e" xmlns:ns3="e0cd3e30-8850-4ab5-a159-3a794e82e51e" targetNamespace="http://schemas.microsoft.com/office/2006/metadata/properties" ma:root="true" ma:fieldsID="b5fd6d77aae797ddde6d852904652110" ns2:_="" ns3:_="">
    <xsd:import namespace="14358de8-0e66-42a9-921e-69c839fca26e"/>
    <xsd:import namespace="e0cd3e30-8850-4ab5-a159-3a794e82e5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358de8-0e66-42a9-921e-69c839fca2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cd3e30-8850-4ab5-a159-3a794e82e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EB2E43-E419-4FA8-8B3C-BBBB88BD639C}">
  <ds:schemaRefs>
    <ds:schemaRef ds:uri="http://purl.org/dc/elements/1.1/"/>
    <ds:schemaRef ds:uri="http://schemas.microsoft.com/office/2006/metadata/properties"/>
    <ds:schemaRef ds:uri="14358de8-0e66-42a9-921e-69c839fca26e"/>
    <ds:schemaRef ds:uri="e0cd3e30-8850-4ab5-a159-3a794e82e51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D963EF4-A996-4395-8DE2-7DE80B9157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358de8-0e66-42a9-921e-69c839fca26e"/>
    <ds:schemaRef ds:uri="e0cd3e30-8850-4ab5-a159-3a794e82e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4A01FB2-6D5E-4907-A89B-6F605B10B2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190</TotalTime>
  <Words>35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Black</vt:lpstr>
      <vt:lpstr>Arial Rounded MT Bold</vt:lpstr>
      <vt:lpstr>Calibri</vt:lpstr>
      <vt:lpstr>Trebuchet MS</vt:lpstr>
      <vt:lpstr>Wingdings 3</vt:lpstr>
      <vt:lpstr>Facet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Malika Khatun</dc:creator>
  <cp:lastModifiedBy>Malika Khatun</cp:lastModifiedBy>
  <cp:revision>23</cp:revision>
  <dcterms:created xsi:type="dcterms:W3CDTF">2021-02-12T17:07:02Z</dcterms:created>
  <dcterms:modified xsi:type="dcterms:W3CDTF">2021-02-16T12:16:59Z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0x0101000DB230B49814C34C807AFD414B1EC5F7</vt:lpwstr>
  </property>
</Properties>
</file>