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70" r:id="rId4"/>
  </p:sldMasterIdLst>
  <p:sldIdLst>
    <p:sldId id="256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9" d="100"/>
          <a:sy n="69" d="100"/>
        </p:scale>
        <p:origin x="564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350D4-ADBB-47E3-A915-85CD2D479924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35694-3DEF-4BC1-8D67-A668C0E28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646826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350D4-ADBB-47E3-A915-85CD2D479924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35694-3DEF-4BC1-8D67-A668C0E28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483477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350D4-ADBB-47E3-A915-85CD2D479924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35694-3DEF-4BC1-8D67-A668C0E2860E}" type="slidenum">
              <a:rPr lang="en-GB" smtClean="0"/>
              <a:t>‹#›</a:t>
            </a:fld>
            <a:endParaRPr lang="en-GB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88938675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350D4-ADBB-47E3-A915-85CD2D479924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35694-3DEF-4BC1-8D67-A668C0E28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292664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350D4-ADBB-47E3-A915-85CD2D479924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35694-3DEF-4BC1-8D67-A668C0E2860E}" type="slidenum">
              <a:rPr lang="en-GB" smtClean="0"/>
              <a:t>‹#›</a:t>
            </a:fld>
            <a:endParaRPr lang="en-GB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04234463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350D4-ADBB-47E3-A915-85CD2D479924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35694-3DEF-4BC1-8D67-A668C0E28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2565611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350D4-ADBB-47E3-A915-85CD2D479924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35694-3DEF-4BC1-8D67-A668C0E28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6610178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350D4-ADBB-47E3-A915-85CD2D479924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35694-3DEF-4BC1-8D67-A668C0E28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368269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350D4-ADBB-47E3-A915-85CD2D479924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35694-3DEF-4BC1-8D67-A668C0E28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387366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350D4-ADBB-47E3-A915-85CD2D479924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35694-3DEF-4BC1-8D67-A668C0E28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290914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350D4-ADBB-47E3-A915-85CD2D479924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35694-3DEF-4BC1-8D67-A668C0E28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267514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350D4-ADBB-47E3-A915-85CD2D479924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35694-3DEF-4BC1-8D67-A668C0E28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842049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350D4-ADBB-47E3-A915-85CD2D479924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35694-3DEF-4BC1-8D67-A668C0E28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209999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350D4-ADBB-47E3-A915-85CD2D479924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35694-3DEF-4BC1-8D67-A668C0E28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031627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350D4-ADBB-47E3-A915-85CD2D479924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35694-3DEF-4BC1-8D67-A668C0E28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495208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350D4-ADBB-47E3-A915-85CD2D479924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35694-3DEF-4BC1-8D67-A668C0E28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08716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9350D4-ADBB-47E3-A915-85CD2D479924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80F35694-3DEF-4BC1-8D67-A668C0E28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85954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71" r:id="rId1"/>
    <p:sldLayoutId id="2147483972" r:id="rId2"/>
    <p:sldLayoutId id="2147483973" r:id="rId3"/>
    <p:sldLayoutId id="2147483974" r:id="rId4"/>
    <p:sldLayoutId id="2147483975" r:id="rId5"/>
    <p:sldLayoutId id="2147483976" r:id="rId6"/>
    <p:sldLayoutId id="2147483977" r:id="rId7"/>
    <p:sldLayoutId id="2147483978" r:id="rId8"/>
    <p:sldLayoutId id="2147483979" r:id="rId9"/>
    <p:sldLayoutId id="2147483980" r:id="rId10"/>
    <p:sldLayoutId id="2147483981" r:id="rId11"/>
    <p:sldLayoutId id="2147483982" r:id="rId12"/>
    <p:sldLayoutId id="2147483983" r:id="rId13"/>
    <p:sldLayoutId id="2147483984" r:id="rId14"/>
    <p:sldLayoutId id="2147483985" r:id="rId15"/>
    <p:sldLayoutId id="214748398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3504" y="23038"/>
            <a:ext cx="831273" cy="6858000"/>
          </a:xfrm>
        </p:spPr>
        <p:txBody>
          <a:bodyPr vert="wordArtVert">
            <a:normAutofit/>
          </a:bodyPr>
          <a:lstStyle/>
          <a:p>
            <a:r>
              <a:rPr lang="en-GB" sz="3600" b="1" dirty="0" smtClean="0">
                <a:solidFill>
                  <a:schemeClr val="bg2">
                    <a:lumMod val="10000"/>
                  </a:schemeClr>
                </a:solidFill>
                <a:latin typeface="Arial Rounded MT Bold" panose="020F0704030504030204" pitchFamily="34" charset="0"/>
              </a:rPr>
              <a:t>FOOD PANTRY</a:t>
            </a:r>
            <a:endParaRPr lang="en-GB" sz="3600" b="1" dirty="0">
              <a:solidFill>
                <a:schemeClr val="bg2">
                  <a:lumMod val="10000"/>
                </a:schemeClr>
              </a:solidFill>
              <a:latin typeface="Arial Rounded MT Bold" panose="020F0704030504030204" pitchFamily="34" charset="0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2035531" y="5753882"/>
            <a:ext cx="6096000" cy="1308435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lnSpc>
                <a:spcPct val="119000"/>
              </a:lnSpc>
              <a:spcAft>
                <a:spcPts val="600"/>
              </a:spcAft>
            </a:pPr>
            <a:r>
              <a:rPr lang="en-GB" kern="1400" dirty="0">
                <a:solidFill>
                  <a:srgbClr val="000000"/>
                </a:solidFill>
                <a:effectLst>
                  <a:outerShdw blurRad="38100" dist="19050" dir="2700000" algn="tl">
                    <a:srgbClr val="000000">
                      <a:alpha val="39000"/>
                    </a:srgbClr>
                  </a:outerShdw>
                </a:effectLst>
                <a:latin typeface="Arial Black" panose="020B0A04020102020204" pitchFamily="34" charset="0"/>
              </a:rPr>
              <a:t> </a:t>
            </a:r>
            <a:endParaRPr lang="en-GB" sz="800" kern="1400" dirty="0" smtClean="0">
              <a:ln>
                <a:noFill/>
              </a:ln>
              <a:solidFill>
                <a:srgbClr val="000000"/>
              </a:solidFill>
              <a:effectLst/>
              <a:latin typeface="Calibri" panose="020F0502020204030204" pitchFamily="34" charset="0"/>
            </a:endParaRPr>
          </a:p>
          <a:p>
            <a:pPr algn="ctr">
              <a:lnSpc>
                <a:spcPct val="119000"/>
              </a:lnSpc>
              <a:spcAft>
                <a:spcPts val="600"/>
              </a:spcAft>
            </a:pPr>
            <a:r>
              <a:rPr lang="en-GB" sz="1600" kern="1400" dirty="0">
                <a:solidFill>
                  <a:srgbClr val="000000"/>
                </a:solidFill>
                <a:effectLst>
                  <a:outerShdw blurRad="38100" dist="19050" dir="2700000" algn="tl">
                    <a:srgbClr val="000000">
                      <a:alpha val="39000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KYP, Unique Enterprise Centre, Belfield Road,             ROCHDALE OL16 2UP</a:t>
            </a:r>
            <a:endParaRPr lang="en-GB" sz="1600" kern="1400" dirty="0" smtClean="0">
              <a:ln>
                <a:noFill/>
              </a:ln>
              <a:solidFill>
                <a:srgbClr val="000000"/>
              </a:solidFill>
              <a:effectLst/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19000"/>
              </a:lnSpc>
              <a:spcAft>
                <a:spcPts val="600"/>
              </a:spcAft>
            </a:pPr>
            <a:r>
              <a:rPr lang="en-GB" sz="800" kern="140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 </a:t>
            </a:r>
            <a:endParaRPr lang="en-GB" sz="800" kern="1400" dirty="0">
              <a:ln>
                <a:noFill/>
              </a:ln>
              <a:solidFill>
                <a:srgbClr val="000000"/>
              </a:solidFill>
              <a:effectLst/>
              <a:latin typeface="Calibri" panose="020F0502020204030204" pitchFamily="34" charset="0"/>
            </a:endParaRPr>
          </a:p>
        </p:txBody>
      </p:sp>
      <p:sp>
        <p:nvSpPr>
          <p:cNvPr id="7" name="Text Box 5"/>
          <p:cNvSpPr txBox="1">
            <a:spLocks noChangeArrowheads="1"/>
          </p:cNvSpPr>
          <p:nvPr/>
        </p:nvSpPr>
        <p:spPr bwMode="auto">
          <a:xfrm>
            <a:off x="1112893" y="5376836"/>
            <a:ext cx="7668214" cy="85251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75F6D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Arial Black" panose="020B0A04020102020204" pitchFamily="34" charset="0"/>
              </a:rPr>
              <a:t>For further information, please</a:t>
            </a:r>
            <a:r>
              <a:rPr kumimoji="0" lang="en-US" altLang="en-US" b="0" i="0" u="none" strike="noStrike" cap="none" normalizeH="0" dirty="0" smtClean="0">
                <a:ln>
                  <a:noFill/>
                </a:ln>
                <a:solidFill>
                  <a:srgbClr val="000000"/>
                </a:solidFill>
                <a:effectLst/>
                <a:latin typeface="Arial Black" panose="020B0A04020102020204" pitchFamily="34" charset="0"/>
              </a:rPr>
              <a:t> contact on</a:t>
            </a: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Arial Black" panose="020B0A04020102020204" pitchFamily="34" charset="0"/>
              </a:rPr>
              <a:t>01706 </a:t>
            </a:r>
            <a:r>
              <a:rPr kumimoji="0" lang="en-US" altLang="en-US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Arial Black" panose="020B0A04020102020204" pitchFamily="34" charset="0"/>
              </a:rPr>
              <a:t>630140 or email reception@kyp.org.uk</a:t>
            </a:r>
            <a:endParaRPr kumimoji="0" lang="en-US" altLang="en-US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" name="Text Box 5"/>
          <p:cNvSpPr txBox="1">
            <a:spLocks noChangeArrowheads="1"/>
          </p:cNvSpPr>
          <p:nvPr/>
        </p:nvSpPr>
        <p:spPr bwMode="auto">
          <a:xfrm>
            <a:off x="7693560" y="926409"/>
            <a:ext cx="4426624" cy="206894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75F6D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en-US" sz="3200" dirty="0" smtClean="0">
                <a:solidFill>
                  <a:srgbClr val="000000"/>
                </a:solidFill>
                <a:latin typeface="Arial Rounded MT Bold" panose="020F0704030504030204" pitchFamily="34" charset="0"/>
              </a:rPr>
              <a:t>Every Wednesday </a:t>
            </a: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en-US" sz="3200" dirty="0" smtClean="0">
                <a:solidFill>
                  <a:srgbClr val="000000"/>
                </a:solidFill>
                <a:latin typeface="Arial Rounded MT Bold" panose="020F0704030504030204" pitchFamily="34" charset="0"/>
              </a:rPr>
              <a:t>9.30am-1.30pm</a:t>
            </a: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altLang="en-US" sz="3200" dirty="0" smtClean="0">
              <a:solidFill>
                <a:srgbClr val="000000"/>
              </a:solidFill>
              <a:latin typeface="Arial Rounded MT Bold" panose="020F0704030504030204" pitchFamily="34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en-US" sz="3200" dirty="0" smtClean="0">
                <a:solidFill>
                  <a:srgbClr val="000000"/>
                </a:solidFill>
                <a:latin typeface="Arial Rounded MT Bold" panose="020F0704030504030204" pitchFamily="34" charset="0"/>
              </a:rPr>
              <a:t>Do your Weekly Shop </a:t>
            </a: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en-US" sz="3200" dirty="0" smtClean="0">
                <a:solidFill>
                  <a:srgbClr val="000000"/>
                </a:solidFill>
                <a:latin typeface="Arial Rounded MT Bold" panose="020F0704030504030204" pitchFamily="34" charset="0"/>
              </a:rPr>
              <a:t>10 items for £</a:t>
            </a:r>
            <a:r>
              <a:rPr lang="en-US" altLang="en-US" sz="3200" dirty="0" smtClean="0">
                <a:solidFill>
                  <a:srgbClr val="000000"/>
                </a:solidFill>
                <a:latin typeface="Arial Rounded MT Bold" panose="020F0704030504030204" pitchFamily="34" charset="0"/>
              </a:rPr>
              <a:t>3</a:t>
            </a:r>
            <a:endParaRPr lang="en-US" altLang="en-US" sz="3200" dirty="0" smtClean="0">
              <a:solidFill>
                <a:srgbClr val="000000"/>
              </a:solidFill>
              <a:latin typeface="Arial Rounded MT Bold" panose="020F0704030504030204" pitchFamily="34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altLang="en-US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endParaRPr lang="en-US" altLang="en-US" sz="1600" dirty="0">
              <a:latin typeface="Arial" panose="020B0604020202020204" pitchFamily="34" charset="0"/>
            </a:endParaRPr>
          </a:p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endParaRPr lang="en-US" altLang="en-US" sz="2000" b="1" dirty="0" smtClean="0">
              <a:latin typeface="Arial" panose="020B0604020202020204" pitchFamily="34" charset="0"/>
            </a:endParaRPr>
          </a:p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en-US" sz="2800" smtClean="0">
                <a:latin typeface="Arial" panose="020B0604020202020204" pitchFamily="34" charset="0"/>
                <a:cs typeface="Arial" panose="020B0604020202020204" pitchFamily="34" charset="0"/>
              </a:rPr>
              <a:t>A range </a:t>
            </a:r>
            <a:r>
              <a:rPr lang="en-US" alt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of Halal &amp; Vegetarian food available.</a:t>
            </a:r>
            <a:endParaRPr lang="en-US" alt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altLang="en-US" sz="2800" dirty="0">
              <a:latin typeface="Arial" panose="020B0604020202020204" pitchFamily="34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altLang="en-US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altLang="en-US" sz="1600" dirty="0">
              <a:latin typeface="Arial" panose="020B0604020202020204" pitchFamily="34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altLang="en-US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altLang="en-US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9" name="Picture 8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6400" t="7543" r="14218" b="14343"/>
          <a:stretch/>
        </p:blipFill>
        <p:spPr>
          <a:xfrm>
            <a:off x="2335600" y="0"/>
            <a:ext cx="5357960" cy="5151354"/>
          </a:xfrm>
          <a:prstGeom prst="rect">
            <a:avLst/>
          </a:prstGeom>
        </p:spPr>
      </p:pic>
      <p:pic>
        <p:nvPicPr>
          <p:cNvPr id="10" name="Picture 9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42492" y="110837"/>
            <a:ext cx="1939636" cy="65462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033740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Red Orange">
      <a:dk1>
        <a:sysClr val="windowText" lastClr="000000"/>
      </a:dk1>
      <a:lt1>
        <a:sysClr val="window" lastClr="FFFFFF"/>
      </a:lt1>
      <a:dk2>
        <a:srgbClr val="505046"/>
      </a:dk2>
      <a:lt2>
        <a:srgbClr val="EEECE1"/>
      </a:lt2>
      <a:accent1>
        <a:srgbClr val="E84C22"/>
      </a:accent1>
      <a:accent2>
        <a:srgbClr val="FFBD47"/>
      </a:accent2>
      <a:accent3>
        <a:srgbClr val="B64926"/>
      </a:accent3>
      <a:accent4>
        <a:srgbClr val="FF8427"/>
      </a:accent4>
      <a:accent5>
        <a:srgbClr val="CC9900"/>
      </a:accent5>
      <a:accent6>
        <a:srgbClr val="B22600"/>
      </a:accent6>
      <a:hlink>
        <a:srgbClr val="CC9900"/>
      </a:hlink>
      <a:folHlink>
        <a:srgbClr val="666699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DB230B49814C34C807AFD414B1EC5F7" ma:contentTypeVersion="12" ma:contentTypeDescription="Create a new document." ma:contentTypeScope="" ma:versionID="0b8171c87f84e5d047be6c57fb3c52d2">
  <xsd:schema xmlns:xsd="http://www.w3.org/2001/XMLSchema" xmlns:xs="http://www.w3.org/2001/XMLSchema" xmlns:p="http://schemas.microsoft.com/office/2006/metadata/properties" xmlns:ns2="14358de8-0e66-42a9-921e-69c839fca26e" xmlns:ns3="e0cd3e30-8850-4ab5-a159-3a794e82e51e" targetNamespace="http://schemas.microsoft.com/office/2006/metadata/properties" ma:root="true" ma:fieldsID="b5fd6d77aae797ddde6d852904652110" ns2:_="" ns3:_="">
    <xsd:import namespace="14358de8-0e66-42a9-921e-69c839fca26e"/>
    <xsd:import namespace="e0cd3e30-8850-4ab5-a159-3a794e82e51e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Location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4358de8-0e66-42a9-921e-69c839fca26e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KeyPoints" ma:index="11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2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cd3e30-8850-4ab5-a159-3a794e82e51e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D4EB2E43-E419-4FA8-8B3C-BBBB88BD639C}">
  <ds:schemaRefs>
    <ds:schemaRef ds:uri="http://purl.org/dc/elements/1.1/"/>
    <ds:schemaRef ds:uri="http://schemas.microsoft.com/office/2006/metadata/properties"/>
    <ds:schemaRef ds:uri="14358de8-0e66-42a9-921e-69c839fca26e"/>
    <ds:schemaRef ds:uri="e0cd3e30-8850-4ab5-a159-3a794e82e51e"/>
    <ds:schemaRef ds:uri="http://purl.org/dc/terms/"/>
    <ds:schemaRef ds:uri="http://schemas.openxmlformats.org/package/2006/metadata/core-properties"/>
    <ds:schemaRef ds:uri="http://purl.org/dc/dcmitype/"/>
    <ds:schemaRef ds:uri="http://schemas.microsoft.com/office/2006/documentManagement/types"/>
    <ds:schemaRef ds:uri="http://schemas.microsoft.com/office/infopath/2007/PartnerControls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0D963EF4-A996-4395-8DE2-7DE80B915783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14358de8-0e66-42a9-921e-69c839fca26e"/>
    <ds:schemaRef ds:uri="e0cd3e30-8850-4ab5-a159-3a794e82e51e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04A01FB2-6D5E-4907-A89B-6F605B10B25E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190</TotalTime>
  <Words>35</Words>
  <Application>Microsoft Office PowerPoint</Application>
  <PresentationFormat>Widescreen</PresentationFormat>
  <Paragraphs>18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8" baseType="lpstr">
      <vt:lpstr>Arial</vt:lpstr>
      <vt:lpstr>Arial Black</vt:lpstr>
      <vt:lpstr>Arial Rounded MT Bold</vt:lpstr>
      <vt:lpstr>Calibri</vt:lpstr>
      <vt:lpstr>Trebuchet MS</vt:lpstr>
      <vt:lpstr>Wingdings 3</vt:lpstr>
      <vt:lpstr>Facet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Malika Khatun</dc:creator>
  <cp:lastModifiedBy>Malika Khatun</cp:lastModifiedBy>
  <cp:revision>23</cp:revision>
  <dcterms:created xsi:type="dcterms:W3CDTF">2021-02-12T17:07:02Z</dcterms:created>
  <dcterms:modified xsi:type="dcterms:W3CDTF">2021-02-16T12:16:59Z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0x0101000DB230B49814C34C807AFD414B1EC5F7</vt:lpwstr>
  </property>
</Properties>
</file>

<file path=docProps/thumbnail.jpeg>
</file>